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Lato" panose="020B0604020202020204" charset="0"/>
      <p:regular r:id="rId15"/>
      <p:bold r:id="rId16"/>
      <p:italic r:id="rId17"/>
      <p:boldItalic r:id="rId1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9040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38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03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57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318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11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04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921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0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 rtl="0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algn="ctr" rtl="0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W5YIrf84C2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skin-problems-and-treatments/guide/vitiligo-common-cause-loss-skin-pig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ruemichaeljackson.com/health/vitiligo/" TargetMode="External"/><Relationship Id="rId4" Type="http://schemas.openxmlformats.org/officeDocument/2006/relationships/hyperlink" Target="http://www.drscottgraves.com/conditions/chinese-medicine-healing-vitilig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VITILIGO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 Katie Gleason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It?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loss of pigment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patches of discoloration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equally affects all of the population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Tracked through families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Causes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destruction of melanocytes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exact reason unknown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one possibility is autoimmune conditions 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475" y="237425"/>
            <a:ext cx="39624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8075" y="199325"/>
            <a:ext cx="19812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300" y="2644125"/>
            <a:ext cx="3070922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50,000,000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People affected, 1% of the population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Kinds of Vitiligo (Localized)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Localized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Focal:  one or more pigment loss in confined areas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Segmental: one or more spots of pigment loss on one side of the body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Mucosal:  membranes are unaffected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Generalized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Acrofacial: away from center of the body face, hands, feet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Vulgaris: scattered patches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Mixed: different types that are noted together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Universal: complete or nearly complet pigment loss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Symptoms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Rapid pigment loss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 body folds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areas exposed to the sun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previous sites of energy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areas around body openings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areas around moles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usually slows to a stop for periods of time but can rturn and start this cycle over again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6225" y="555600"/>
            <a:ext cx="2631550" cy="20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5820" y="1240986"/>
            <a:ext cx="2019677" cy="266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2917" y="2901481"/>
            <a:ext cx="2019674" cy="202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Treatment 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There is no way to prevent or cure it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It can be treated which includes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re-pigmentation using UV light therapy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cosmetics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depigmentation of unaffected areas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corticosteroid cream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skin grafting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103" y="982053"/>
            <a:ext cx="4245046" cy="317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0475"/>
            <a:ext cx="2807999" cy="87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Affect on individuals 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>
            <a:hlinkClick r:id="rId3"/>
          </p:cNvPr>
          <p:cNvSpPr/>
          <p:nvPr/>
        </p:nvSpPr>
        <p:spPr>
          <a:xfrm>
            <a:off x="3424500" y="8166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Bibliography 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http://www.webmd.com/skin-problems-and-treatments/guide/vitiligo-common-cause-loss-skin-pigment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http://www.drscottgraves.com/conditions/chinese-medicine-healing-vitiligo/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http://www.truemichaeljackson.com/health/vitiligo/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https://www.vitiligosupport.org/vitiligo/types.cfm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On-screen Show (16:9)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Playfair Display</vt:lpstr>
      <vt:lpstr>Lato</vt:lpstr>
      <vt:lpstr>Arial</vt:lpstr>
      <vt:lpstr>coral</vt:lpstr>
      <vt:lpstr>VITILIGO</vt:lpstr>
      <vt:lpstr>What Is It? </vt:lpstr>
      <vt:lpstr>50,000,000</vt:lpstr>
      <vt:lpstr>Kinds of Vitiligo (Localized)</vt:lpstr>
      <vt:lpstr>Symptoms</vt:lpstr>
      <vt:lpstr>Treatment </vt:lpstr>
      <vt:lpstr>Affect on individuals </vt:lpstr>
      <vt:lpstr>Bibliography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VITILIGO</dc:title>
  <dc:creator>Katherine Browning Gleason</dc:creator>
  <cp:lastModifiedBy>Katherine Browning Gleason</cp:lastModifiedBy>
  <cp:revision>1</cp:revision>
  <dcterms:modified xsi:type="dcterms:W3CDTF">2015-11-06T17:34:21Z</dcterms:modified>
</cp:coreProperties>
</file>