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Average" panose="020B0604020202020204" charset="0"/>
      <p:regular r:id="rId10"/>
    </p:embeddedFont>
    <p:embeddedFont>
      <p:font typeface="Oswald" panose="020B0604020202020204" charset="0"/>
      <p:regular r:id="rId11"/>
      <p:bold r:id="rId12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29948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7789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5987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1094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8827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3454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1301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583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4350278" y="2855377"/>
            <a:ext cx="443588" cy="105632"/>
            <a:chOff x="4137525" y="2915950"/>
            <a:chExt cx="869099" cy="206999"/>
          </a:xfrm>
        </p:grpSpPr>
        <p:sp>
          <p:nvSpPr>
            <p:cNvPr id="10" name="Shape 10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599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199" cy="861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uTAcLOdmT-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Noonan syndrome 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Presentation by Katie Gleason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Doctor’s Report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87900" y="1241275"/>
            <a:ext cx="8368200" cy="362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Diagnosis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Observation of symptoms can be difficult as they may be subtle and unnoticeable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Genetic testing can be done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Associated symptoms and Available treatments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Facial features that change through the ages, heart disease, growth issues, musculoskeletal issues, learning disabilities, eye conditions, abnormal bleeding, lymphatic conditions, genital and kidney conditions,  and skin conditions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Prognosis</a:t>
            </a:r>
          </a:p>
          <a:p>
            <a:pPr marL="914400" lvl="1" indent="-228600">
              <a:spcBef>
                <a:spcPts val="0"/>
              </a:spcBef>
            </a:pPr>
            <a:r>
              <a:rPr lang="en"/>
              <a:t>Takes off about ten years of a person's life span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24" y="142699"/>
            <a:ext cx="1430449" cy="216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0575" y="115273"/>
            <a:ext cx="1857575" cy="222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0687" y="183987"/>
            <a:ext cx="2777019" cy="2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0250" y="184000"/>
            <a:ext cx="2096945" cy="296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98049" y="2407300"/>
            <a:ext cx="2150974" cy="264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0225" y="2407300"/>
            <a:ext cx="3283599" cy="162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7462" y="3875050"/>
            <a:ext cx="3009125" cy="117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01175" y="3223749"/>
            <a:ext cx="2554924" cy="1823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Genetic Counselor's Report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77100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Gene affected and mutation responsible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050">
                <a:latin typeface="Arial"/>
                <a:ea typeface="Arial"/>
                <a:cs typeface="Arial"/>
                <a:sym typeface="Arial"/>
              </a:rPr>
              <a:t>PTPN11 (50%), SOS1 (10%-15%), RAF1 (5%-10%), KRAS (2%), NRAS and BRAF</a:t>
            </a:r>
          </a:p>
          <a:p>
            <a:pPr marL="914400" lvl="1" indent="-228600" rtl="0">
              <a:spcBef>
                <a:spcPts val="0"/>
              </a:spcBef>
              <a:buSzPct val="95454"/>
              <a:buFont typeface="Arial"/>
            </a:pPr>
            <a:r>
              <a:rPr lang="en" sz="1050">
                <a:latin typeface="Arial"/>
                <a:ea typeface="Arial"/>
                <a:cs typeface="Arial"/>
                <a:sym typeface="Arial"/>
              </a:rPr>
              <a:t>Mutation: proteins that are important in signaling pathways needed for the proper formation of tissues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Type of inheritance pattern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Autosomal dominant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Family pedigree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Predicted next generation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5966" y="2477193"/>
            <a:ext cx="2787132" cy="2422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Parent’s Report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Financial obligation and limitations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Emotional issues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Ethical considerations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" sz="2400"/>
              <a:t>Social concerns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Patient’s Report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Description of symptoms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Progression of disease over past years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Account of living with disease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Concerns of the future</a:t>
            </a:r>
          </a:p>
        </p:txBody>
      </p:sp>
      <p:sp>
        <p:nvSpPr>
          <p:cNvPr id="96" name="Shape 96">
            <a:hlinkClick r:id="rId3"/>
          </p:cNvPr>
          <p:cNvSpPr/>
          <p:nvPr/>
        </p:nvSpPr>
        <p:spPr>
          <a:xfrm>
            <a:off x="5371000" y="1419525"/>
            <a:ext cx="3461300" cy="259597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Work Cited 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599" cy="372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400"/>
              <a:t> Answer Key -- 371B Autumn 1999, Exam 1. (n.d.). Retrieved November 4, 2015. 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 BMJ Best Practice. (n.d.). Retrieved November 4, 2015. 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 Mount Horeb girl suffers from Noonan Syndrome. (n.d.). Retrieved November 4, 2015. 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 Noonan Syndrome. (n.d.). Retrieved November 4, 2015. 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 Noonan Syndrome: Read About the Disorder and Its Prognosis. (n.d.). Retrieved November 4, 2015. </a:t>
            </a:r>
          </a:p>
          <a:p>
            <a:pPr rtl="0">
              <a:spcBef>
                <a:spcPts val="0"/>
              </a:spcBef>
              <a:buNone/>
            </a:pPr>
            <a:r>
              <a:rPr lang="en" sz="1400"/>
              <a:t> Spread Noonan Syndrome Awareness. (n.d.). Retrieved November 4, 2015. </a:t>
            </a:r>
          </a:p>
          <a:p>
            <a:pPr>
              <a:spcBef>
                <a:spcPts val="0"/>
              </a:spcBef>
              <a:buNone/>
            </a:pPr>
            <a:endParaRPr sz="1200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On-screen Show (16:9)</PresentationFormat>
  <Paragraphs>35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Average</vt:lpstr>
      <vt:lpstr>Oswald</vt:lpstr>
      <vt:lpstr>Arial</vt:lpstr>
      <vt:lpstr>slate</vt:lpstr>
      <vt:lpstr>Noonan syndrome </vt:lpstr>
      <vt:lpstr>Doctor’s Report</vt:lpstr>
      <vt:lpstr>PowerPoint Presentation</vt:lpstr>
      <vt:lpstr>Genetic Counselor's Report</vt:lpstr>
      <vt:lpstr>Parent’s Report</vt:lpstr>
      <vt:lpstr>Patient’s Report</vt:lpstr>
      <vt:lpstr>Work Cited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Noonan syndrome</dc:title>
  <dc:creator>Katherine Browning Gleason</dc:creator>
  <cp:lastModifiedBy>Katherine Browning Gleason</cp:lastModifiedBy>
  <cp:revision>2</cp:revision>
  <dcterms:modified xsi:type="dcterms:W3CDTF">2015-11-06T17:32:50Z</dcterms:modified>
</cp:coreProperties>
</file>